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FA80-F893-4B70-994C-7FAD8AA38103}" type="datetimeFigureOut">
              <a:rPr lang="pl-PL" smtClean="0"/>
              <a:t>2020-10-18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5490-E93A-47D8-BBE8-696A797343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60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9FA80-F893-4B70-994C-7FAD8AA38103}" type="datetimeFigureOut">
              <a:rPr lang="pl-PL" smtClean="0"/>
              <a:t>2020-10-18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A5490-E93A-47D8-BBE8-696A797343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17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3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2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Zwi</a:t>
            </a:r>
            <a:r>
              <a:rPr lang="pl-PL" smtClean="0"/>
              <a:t>erzęta naszych sadów</a:t>
            </a:r>
            <a:endParaRPr lang="en-US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5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Zwierzęta naszych sadów</a:t>
            </a:r>
            <a:endParaRPr lang="en-US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0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Zwierzęta naszych sadów</a:t>
            </a:r>
            <a:endParaRPr lang="en-US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7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Zwierzęta naszych sadów</a:t>
            </a:r>
            <a:endParaRPr lang="en-US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5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Zwierzęta naszych sadów</a:t>
            </a:r>
            <a:endParaRPr lang="en-US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5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Sady w naszej miejscowości.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9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Będziemyśl</a:t>
            </a:r>
            <a:endParaRPr lang="en-US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5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2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6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smtClean="0"/>
              <a:t>Sady w Polsce</a:t>
            </a:r>
            <a:endParaRPr lang="pl-PL" b="1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4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Co to są sady?</a:t>
            </a:r>
            <a:endParaRPr lang="en-US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5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9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4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4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2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6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Niestandardowy</PresentationFormat>
  <Paragraphs>9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Prezentacja programu PowerPoint</vt:lpstr>
      <vt:lpstr>Prezentacja programu PowerPoint</vt:lpstr>
      <vt:lpstr>Sady w Polsce</vt:lpstr>
      <vt:lpstr>Co to są sady?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Zwierzęta naszych sadów</vt:lpstr>
      <vt:lpstr>Zwierzęta naszych sadów</vt:lpstr>
      <vt:lpstr>Zwierzęta naszych sadów</vt:lpstr>
      <vt:lpstr>Zwierzęta naszych sadów</vt:lpstr>
      <vt:lpstr>Zwierzęta naszych sadów</vt:lpstr>
      <vt:lpstr>Sady w naszej miejscowości. </vt:lpstr>
      <vt:lpstr>Będziemyśl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iwona</dc:creator>
  <cp:lastModifiedBy>iwona</cp:lastModifiedBy>
  <cp:revision>1</cp:revision>
  <dcterms:created xsi:type="dcterms:W3CDTF">2020-10-18T16:14:10Z</dcterms:created>
  <dcterms:modified xsi:type="dcterms:W3CDTF">2020-10-18T16:14:10Z</dcterms:modified>
</cp:coreProperties>
</file>